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97" d="100"/>
          <a:sy n="97" d="100"/>
        </p:scale>
        <p:origin x="-29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9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10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711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712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713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1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1332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145730" name="Straight Connector 31"/>
            <p:cNvCxnSpPr>
              <a:cxnSpLocks/>
            </p:cNvCxnSpPr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1" name="Straight Connector 20"/>
            <p:cNvCxnSpPr>
              <a:cxnSpLocks/>
            </p:cNvCxnSpPr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8589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0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1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2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3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4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5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6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048597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598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4859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0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0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82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42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</a:lvl2pPr>
            <a:lvl3pPr marL="914400" indent="0">
              <a:buFontTx/>
              <a:buNone/>
            </a:lvl3pPr>
            <a:lvl4pPr marL="1371600" indent="0">
              <a:buFontTx/>
              <a:buNone/>
            </a:lvl4pPr>
            <a:lvl5pPr marL="1828800" indent="0">
              <a:buFontTx/>
              <a:buNone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4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4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4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4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48647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048648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77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7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7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8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34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</a:lvl2pPr>
            <a:lvl3pPr marL="914400" indent="0">
              <a:buFontTx/>
              <a:buNone/>
            </a:lvl3pPr>
            <a:lvl4pPr marL="1371600" indent="0">
              <a:buFontTx/>
              <a:buNone/>
            </a:lvl4pPr>
            <a:lvl5pPr marL="1828800" indent="0">
              <a:buFontTx/>
              <a:buNone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35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3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3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3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48639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048640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9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</a:lvl2pPr>
            <a:lvl3pPr marL="914400" indent="0">
              <a:buFontTx/>
              <a:buNone/>
            </a:lvl3pPr>
            <a:lvl4pPr marL="1371600" indent="0">
              <a:buFontTx/>
              <a:buNone/>
            </a:lvl4pPr>
            <a:lvl5pPr marL="1828800" indent="0">
              <a:buFontTx/>
              <a:buNone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94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9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9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9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56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5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5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5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4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705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70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70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0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0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0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0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0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61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6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6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6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87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88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8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9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9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66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67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6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69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70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71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72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30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31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3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7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7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8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99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700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70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70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0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50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48651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5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5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5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145728" name="Straight Connector 19"/>
            <p:cNvCxnSpPr>
              <a:cxnSpLocks/>
            </p:cNvCxnSpPr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29" name="Straight Connector 20"/>
            <p:cNvCxnSpPr>
              <a:cxnSpLocks/>
            </p:cNvCxnSpPr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8576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77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78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79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80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81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82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83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048584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585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586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58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4858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itle 1"/>
          <p:cNvSpPr>
            <a:spLocks noGrp="1"/>
          </p:cNvSpPr>
          <p:nvPr>
            <p:ph type="ctrTitle"/>
          </p:nvPr>
        </p:nvSpPr>
        <p:spPr>
          <a:xfrm>
            <a:off x="104503" y="2770294"/>
            <a:ext cx="11025051" cy="1646302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rgbClr val="2D28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Compose Input: A Demonstration of Text Input and Validation with Android Compose</a:t>
            </a:r>
            <a:br>
              <a:rPr lang="en-US" sz="4000" b="1" dirty="0">
                <a:solidFill>
                  <a:srgbClr val="2D28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03" name="TextBox 3"/>
          <p:cNvSpPr txBox="1"/>
          <p:nvPr/>
        </p:nvSpPr>
        <p:spPr>
          <a:xfrm>
            <a:off x="8523161" y="5737604"/>
            <a:ext cx="3474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Name:VISHNU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VARADHAN.S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Reg.No:710422104705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TextBox 3"/>
          <p:cNvSpPr txBox="1"/>
          <p:nvPr/>
        </p:nvSpPr>
        <p:spPr>
          <a:xfrm>
            <a:off x="0" y="0"/>
            <a:ext cx="12192000" cy="5260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(24.dp))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Text(text = "Name :",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20.sp)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name,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name = it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(14.dp))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Text(text = "Age :",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20.sp)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age,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age = it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(14.dp))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Text(text = "Mobile Number :",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20.sp)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it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(14.dp))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Text(text = "Gender :",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20.sp)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RadioGroup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options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genderOptions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selectedOption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selectedGender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onSelectedChange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selectedGender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it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(14.dp))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Text(text = "Diabetics :",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20.sp)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RadioGroup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options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diabeticsOptions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selectedOption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selectedDiabetics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onSelectedChange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selectedDiabetics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it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 = error,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textAlign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TextAlign.Center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(bottom = 16.dp)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TextBox 1"/>
          <p:cNvSpPr txBox="1"/>
          <p:nvPr/>
        </p:nvSpPr>
        <p:spPr>
          <a:xfrm>
            <a:off x="0" y="0"/>
            <a:ext cx="12192000" cy="512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// Display Submit button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Button(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 if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name.isNotEmpty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age.isNotEmpty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genderOptions.isNotEmpty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diabeticsOptions.isNotEmpty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 = Survey(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id = null,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name = name,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age = age,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gender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selectedGender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diabetics =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selectedDiabetics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databaseHelper.insertSurvey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(survey)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error = "Survey Completed"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else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error = "Please fill all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fields"           }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colors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ButtonDefaults.buttonColors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backgroundColor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Color(0xFF84adb8)),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(start = 70.dp).size(height = 60.dp, width = 200.dp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Text(text = "Submit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")       }    }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RadioGroup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options: List&lt;String&gt;,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selectedOption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String?,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onSelectedChange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(String) -&gt;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Unit)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Column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options.forEach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 option -&gt;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Row(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Modifier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.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fillMaxWidth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.padding(horizontal = 5.dp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RadioButton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selected = option ==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selectedOption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onSelectedChange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(option)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Text(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text = option,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style = MaterialTheme.typography.body1.merge(),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10.dp),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17.sp              )         }     }  }}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extBox 1"/>
          <p:cNvSpPr txBox="1"/>
          <p:nvPr/>
        </p:nvSpPr>
        <p:spPr>
          <a:xfrm>
            <a:off x="0" y="0"/>
            <a:ext cx="12192000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RegisterActivity.kt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25" name="TextBox 2"/>
          <p:cNvSpPr txBox="1"/>
          <p:nvPr/>
        </p:nvSpPr>
        <p:spPr>
          <a:xfrm>
            <a:off x="535577" y="358182"/>
            <a:ext cx="12087497" cy="4980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android.content.Context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android.content.Intent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android.os.Bundle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androidx.activity.ComponentActivity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androidx.activity.compose.setContent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androidx.compose.foundation.Image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androidx.compose.foundation.background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androidx.compose.foundation.layout.*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androidx.compose.material.*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androidx.compose.runtime.*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androidx.compose.ui.Alignment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androidx.compose.ui.graphics.Color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androidx.compose.ui.layout.ContentScale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androidx.compose.ui.res.painterResource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androidx.compose.ui.text.font.FontFamily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androidx.compose.ui.text.font.FontWeight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androidx.compose.ui.tooling.preview.Preview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androidx.compose.ui.unit.dp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androidx.compose.ui.unit.sp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androidx.core.content.ContextCompat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com.example.surveyapplication.ui.theme.SurveyApplicationTheme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RegisterActivity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ComponentActivity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lateinit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override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Bundle?)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super.onCreate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setContent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this,databaseHelper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TextBox 1"/>
          <p:cNvSpPr txBox="1"/>
          <p:nvPr/>
        </p:nvSpPr>
        <p:spPr>
          <a:xfrm>
            <a:off x="0" y="0"/>
            <a:ext cx="12192000" cy="512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(context: Context,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username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password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email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error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Column(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Modifier.fillMaxSize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().background(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Color.White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horizontalAlignment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Alignment.CenterHorizontally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verticalArrangement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Arrangement.Center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)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Image(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painterResource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(id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R.drawable.survey_signup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contentDescription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"")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Text(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36.sp,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fontWeight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FontWeight.ExtraBold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fontFamily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FontFamily.Cursive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 = Color(0xFF25b897),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 = "Register"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(10.dp))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username,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username = it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label = { Text("Username")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Modifier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.padding(10.dp)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.width(280.dp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email,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email = it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label = { Text("Email")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Modifier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.padding(10.dp)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.width(280.dp)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TextBox 2"/>
          <p:cNvSpPr txBox="1"/>
          <p:nvPr/>
        </p:nvSpPr>
        <p:spPr>
          <a:xfrm>
            <a:off x="0" y="0"/>
            <a:ext cx="12192000" cy="512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password,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password = it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label = { Text("Password")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visualTransformation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PasswordVisualTransformation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Modifier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.padding(10.dp)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.width(280.dp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error.isNotEmpty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text = error,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color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MaterialTheme.colors.error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(vertical = 16.dp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   )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Button(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if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username.isNotEmpty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password.isNotEmpty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email.isNotEmpty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 = User(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id = null,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firstName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username,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lastName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null,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email = email,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password =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password   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databaseHelper.insertUser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(user)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error = "User registered successfully"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// Start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the current context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Intent(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context,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class.java                    )           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} else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error = "Please fill all fields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               }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colors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ButtonDefaults.buttonColors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backgroundColor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Color(0xFF84adb8)),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16.dp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Text(text = "Register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")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Modifier.width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(10.dp))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(10.dp))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TextBox 1"/>
          <p:cNvSpPr txBox="1"/>
          <p:nvPr/>
        </p:nvSpPr>
        <p:spPr>
          <a:xfrm>
            <a:off x="0" y="0"/>
            <a:ext cx="12192000" cy="358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Row()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14.dp), text = "Have an account?"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TextButton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Intent(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context,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::class.java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})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Modifier.width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(10.dp))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Text( color = Color(0xFF25b897),text = "Log in")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startLoginActivity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(context: Context)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intent = Intent(context,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::class.java)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ContextCompat.startActivity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(context, intent, null)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667" y="0"/>
            <a:ext cx="307840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717" y="0"/>
            <a:ext cx="307840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610" y="0"/>
            <a:ext cx="307840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Picture 209715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56798" y="0"/>
            <a:ext cx="3078403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971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20971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55"/>
                  </p:tgtEl>
                </p:cond>
              </p:nextCondLst>
            </p:seq>
            <p:video>
              <p:cMediaNode>
                <p:cTn id="7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09715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TextBox 3"/>
          <p:cNvSpPr txBox="1"/>
          <p:nvPr/>
        </p:nvSpPr>
        <p:spPr>
          <a:xfrm>
            <a:off x="4062548" y="0"/>
            <a:ext cx="3971108" cy="52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10" name="TextBox 4"/>
          <p:cNvSpPr txBox="1"/>
          <p:nvPr/>
        </p:nvSpPr>
        <p:spPr>
          <a:xfrm>
            <a:off x="1449977" y="1306286"/>
            <a:ext cx="9287692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48611" name="Rectangle 1"/>
          <p:cNvSpPr>
            <a:spLocks noChangeArrowheads="1"/>
          </p:cNvSpPr>
          <p:nvPr/>
        </p:nvSpPr>
        <p:spPr bwMode="auto">
          <a:xfrm>
            <a:off x="423902" y="1367492"/>
            <a:ext cx="11248400" cy="50825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"Compose Input: A Demonstration of Text Input and Validation with Android Compose"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refers to showcasing how to implement and manage user input fields using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Jetpack Compose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Google's modern toolkit for building native UI in Android applications. This topic typically includes demonstrating how to: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Create Text Input Fields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the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OutlinedTextField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components to allow users to enter text.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Customize these fields with labels, placeholders, and icons.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Handle State and Input Changes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Utilize remember and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manage the state of input fields.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Update UI dynamically as the user types.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Implement Validation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Validate user inputs such as email formats, passwords, or other criteria.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Display error messages or feedback directly below the input field if validation fails.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Enhance Usability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 features like: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 masking (e.g., phone numbers or credit card formatting).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Keyboard actions to move between fields or submit forms.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Clear buttons or focus management for user convenience.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5. Styling and Customization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Apply custom themes and styles to input fields.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Adjust colors, fonts, and dimensions to fit the app’s design.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TextBox 3"/>
          <p:cNvSpPr txBox="1"/>
          <p:nvPr/>
        </p:nvSpPr>
        <p:spPr>
          <a:xfrm>
            <a:off x="587829" y="184666"/>
            <a:ext cx="12126686" cy="4980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android.os.Bundle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android.util.Log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androidx.activity.ComponentActivity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androidx.activity.compose.setContent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androidx.compose.foundation.Image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androidx.compose.foundation.layout.*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androidx.compose.foundation.lazy.LazyColumn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androidx.compose.foundation.lazy.LazyRow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androidx.compose.foundation.lazy.items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androidx.compose.material.MaterialTheme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androidx.compose.material.Surface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androidx.compose.material.Text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androidx.compose.runtime.Composable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androidx.compose.ui.graphics.Color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androidx.compose.ui.layout.ContentScale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androidx.compose.ui.res.painterResource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androidx.compose.ui.tooling.preview.Preview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androidx.compose.ui.unit.dp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androidx.compose.ui.unit.sp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com.example.surveyapplication.ui.theme.SurveyApplicationTheme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ComponentActivity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lateinit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SurveyDatabaseHelper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override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Bundle?)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super.onCreate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setContent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databaseHelper.getAllSurveys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Log.d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swathi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data.toString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databaseHelper.getAllSurveys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ListListScopeSample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(survey)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   }  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13" name="TextBox 4"/>
          <p:cNvSpPr txBox="1"/>
          <p:nvPr/>
        </p:nvSpPr>
        <p:spPr>
          <a:xfrm>
            <a:off x="0" y="0"/>
            <a:ext cx="3169918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AdminActivity.kt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TextBox 3"/>
          <p:cNvSpPr txBox="1"/>
          <p:nvPr/>
        </p:nvSpPr>
        <p:spPr>
          <a:xfrm>
            <a:off x="0" y="0"/>
            <a:ext cx="12087497" cy="5120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ListListScopeSample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(survey: List&lt;Survey&gt;) {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Image(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painterResource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(id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R.drawable.background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contentDescription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"",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alpha =0.1F,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contentScale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ContentScale.FillHeight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40.dp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Text(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text = "Survey Details",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24.dp, start = 106.dp, bottom = 24.dp),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30.sp,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color = Color(0xFF25b897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(30.dp))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LazyRow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Modifier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.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fillMaxSize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.padding(top = 80.dp),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horizontalArrangement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Arrangement.SpaceBetween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item {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LazyColumn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items(survey) { survey -&gt;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Column(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top = 16.dp,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start = 48.dp,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bottom = 20.dp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Text("Name: ${survey.name}")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Text("Age: ${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survey.age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}")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Text("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Mobile_Number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${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survey.mobileNumber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}")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Text("Gender: ${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survey.gender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}")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Text("Diabetics: ${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survey.diabetics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}")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           }           }    } }    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TextBox 3"/>
          <p:cNvSpPr txBox="1"/>
          <p:nvPr/>
        </p:nvSpPr>
        <p:spPr>
          <a:xfrm>
            <a:off x="548640" y="369332"/>
            <a:ext cx="12192000" cy="4980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android.content.Context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android.content.Intent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android.os.Bundle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androidx.activity.ComponentActivity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androidx.activity.compose.setContent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androidx.compose.foundation.Image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androidx.compose.foundation.background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androidx.compose.foundation.layout.*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androidx.compose.material.*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androidx.compose.runtime.*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androidx.compose.ui.Alignment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androidx.compose.ui.graphics.Color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androidx.compose.ui.layout.ContentScale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androidx.compose.ui.res.painterResource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androidx.compose.ui.text.font.FontFamily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androidx.compose.ui.text.font.FontWeight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androidx.compose.ui.tooling.preview.Preview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androidx.compose.ui.unit.dp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androidx.compose.ui.unit.sp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androidx.core.content.ContextCompat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com.example.surveyapplication.ui.theme.SurveyApplicationTheme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ComponentActivity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lateinit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override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Bundle?)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super.onCreate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setContent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}   } 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(context: Context,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username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password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error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</p:txBody>
      </p:sp>
      <p:sp>
        <p:nvSpPr>
          <p:cNvPr id="1048616" name="TextBox 4"/>
          <p:cNvSpPr txBox="1"/>
          <p:nvPr/>
        </p:nvSpPr>
        <p:spPr>
          <a:xfrm>
            <a:off x="0" y="0"/>
            <a:ext cx="3474720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LoginActivity.kt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TextBox 3"/>
          <p:cNvSpPr txBox="1"/>
          <p:nvPr/>
        </p:nvSpPr>
        <p:spPr>
          <a:xfrm>
            <a:off x="0" y="0"/>
            <a:ext cx="12192000" cy="512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Column(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Modifier.fillMaxSize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().background(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Color.White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horizontalAlignment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Alignment.CenterHorizontally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verticalArrangement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Arrangement.Center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) {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painterResource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(id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R.drawable.survey_login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contentDescription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"")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36.sp,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fontWeight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FontWeight.ExtraBold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fontFamily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FontFamily.Cursive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 = Color(0xFF25b897),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 = "Login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(10.dp))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username,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username = it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label = { Text("Username")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Modifier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.padding(10.dp)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.width(280.dp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password,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password = it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label = { Text("Password")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visualTransformation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PasswordVisualTransformation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Modifier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.padding(10.dp)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.width(280.dp)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error.isNotEmpty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text = error,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color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MaterialTheme.colors.error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(vertical = 16.dp)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extBox 4"/>
          <p:cNvSpPr txBox="1"/>
          <p:nvPr/>
        </p:nvSpPr>
        <p:spPr>
          <a:xfrm>
            <a:off x="0" y="0"/>
            <a:ext cx="12192000" cy="5120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Button(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if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username.isNotEmpty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password.isNotEmpty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databaseHelper.getUserByUsername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(username)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if (user != null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user.password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password)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error = "Successfully log in"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Intent(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context,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class.java                        ) 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//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onLoginSuccess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()   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if (user != null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user.password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"admin")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error = "Successfully log in"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Intent(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context,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class.java                         )              )    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else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error =  "Invalid username or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password                  }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else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error = "Please fill all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fields             }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colors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ButtonDefaults.buttonColors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backgroundColor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Color(0xFF84adb8)),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16.dp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Text(text = "Login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")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Row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TextButton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Intent(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context,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RegisterActivity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class.java            )          )}           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 Text(color = Color(0xFF25b897),text = "Register")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TextButton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         })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Modifier.width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(60.dp))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Text(color = Color(0xFF25b897),text = "Forget password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?")            }       }   }}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startMainPage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(context: Context)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intent = Intent(context,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::class.java)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ContextCompat.startActivity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(context, intent, null)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TextBox 3"/>
          <p:cNvSpPr txBox="1"/>
          <p:nvPr/>
        </p:nvSpPr>
        <p:spPr>
          <a:xfrm>
            <a:off x="0" y="0"/>
            <a:ext cx="12192000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MainActivity.kt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20" name="TextBox 4"/>
          <p:cNvSpPr txBox="1"/>
          <p:nvPr/>
        </p:nvSpPr>
        <p:spPr>
          <a:xfrm>
            <a:off x="496389" y="509451"/>
            <a:ext cx="12192000" cy="4561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android.content.Context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android.content.Intent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android.os.Bundle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androidx.activity.ComponentActivity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androidx.activity.compose.setContent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androidx.compose.foundation.Image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androidx.compose.foundation.layout.*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androidx.compose.material.*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androidx.compose.runtime.*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androidx.compose.ui.Alignment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androidx.compose.ui.graphics.Color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androidx.compose.ui.layout.ContentScale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androidx.compose.ui.res.painterResource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androidx.compose.ui.text.style.TextAlign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androidx.compose.ui.tooling.preview.Preview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androidx.compose.ui.unit.dp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androidx.compose.ui.unit.sp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com.example.surveyapplication.ui.theme.SurveyApplicationTheme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ComponentActivity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lateinit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SurveyDatabaseHelper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override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Bundle?)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super.onCreate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setContent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FormScreen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TextBox 3"/>
          <p:cNvSpPr txBox="1"/>
          <p:nvPr/>
        </p:nvSpPr>
        <p:spPr>
          <a:xfrm>
            <a:off x="0" y="0"/>
            <a:ext cx="12192000" cy="5209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FormScreen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(context: Context,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Image(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painterResource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(id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R.drawable.background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contentDescription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"",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alpha =0.1F,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contentScale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ContentScale.FillHeight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40.dp)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// Define state for form fields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name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age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genderOptions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("Male", "Female", "Other")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selectedGender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error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diabeticsOptions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("Diabetic", "Not Diabetic")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selectedDiabetics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Column(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(24.dp),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horizontalAlignment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Alignment.Start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verticalArrangement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Arrangement.SpaceEvenly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) {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Text(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36.sp,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textAlign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TextAlign.Center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 = "Survey on Diabetics",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 = Color(0xFF25b897)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2309</Words>
  <Application>Microsoft Office PowerPoint</Application>
  <PresentationFormat>Custom</PresentationFormat>
  <Paragraphs>482</Paragraphs>
  <Slides>19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Facet</vt:lpstr>
      <vt:lpstr>Compose Input: A Demonstration of Text Input and Validation with Android Compose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Compose Input: A Demonstration of Text Input and Validation with Android Compose</dc:title>
  <dc:creator>PANDIYAN</dc:creator>
  <cp:lastModifiedBy>LENOVO</cp:lastModifiedBy>
  <cp:revision>3</cp:revision>
  <dcterms:created xsi:type="dcterms:W3CDTF">2024-11-16T16:10:29Z</dcterms:created>
  <dcterms:modified xsi:type="dcterms:W3CDTF">2024-11-17T11:57:10Z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18be9e3c746a498f8067abe9efd9929f</vt:lpwstr>
  </property>
</Properties>
</file>